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D861C1-54D8-4466-8050-B098BC7C8658}" v="1" dt="2023-08-03T02:20:19.9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4D861C1-54D8-4466-8050-B098BC7C8658}"/>
    <pc:docChg chg="custSel modSld">
      <pc:chgData name="Narelle Wheaton" userId="6e1b2b30-480e-4f91-806b-6735d5b9e446" providerId="ADAL" clId="{A4D861C1-54D8-4466-8050-B098BC7C8658}" dt="2023-08-03T02:20:23.095" v="21" actId="1076"/>
      <pc:docMkLst>
        <pc:docMk/>
      </pc:docMkLst>
      <pc:sldChg chg="modSp mod">
        <pc:chgData name="Narelle Wheaton" userId="6e1b2b30-480e-4f91-806b-6735d5b9e446" providerId="ADAL" clId="{A4D861C1-54D8-4466-8050-B098BC7C8658}" dt="2023-08-03T02:20:14.791" v="18" actId="1076"/>
        <pc:sldMkLst>
          <pc:docMk/>
          <pc:sldMk cId="3213369377" sldId="256"/>
        </pc:sldMkLst>
        <pc:spChg chg="mod">
          <ac:chgData name="Narelle Wheaton" userId="6e1b2b30-480e-4f91-806b-6735d5b9e446" providerId="ADAL" clId="{A4D861C1-54D8-4466-8050-B098BC7C8658}" dt="2023-08-03T02:20:14.791" v="18" actId="1076"/>
          <ac:spMkLst>
            <pc:docMk/>
            <pc:sldMk cId="3213369377" sldId="256"/>
            <ac:spMk id="3" creationId="{F268C6A3-B32F-4064-807F-6598125AADE8}"/>
          </ac:spMkLst>
        </pc:spChg>
      </pc:sldChg>
      <pc:sldChg chg="delSp mod">
        <pc:chgData name="Narelle Wheaton" userId="6e1b2b30-480e-4f91-806b-6735d5b9e446" providerId="ADAL" clId="{A4D861C1-54D8-4466-8050-B098BC7C8658}" dt="2023-08-03T02:20:18.907" v="19" actId="21"/>
        <pc:sldMkLst>
          <pc:docMk/>
          <pc:sldMk cId="3906476903" sldId="259"/>
        </pc:sldMkLst>
        <pc:spChg chg="del">
          <ac:chgData name="Narelle Wheaton" userId="6e1b2b30-480e-4f91-806b-6735d5b9e446" providerId="ADAL" clId="{A4D861C1-54D8-4466-8050-B098BC7C8658}" dt="2023-08-03T02:20:18.907" v="19" actId="21"/>
          <ac:spMkLst>
            <pc:docMk/>
            <pc:sldMk cId="3906476903" sldId="259"/>
            <ac:spMk id="4" creationId="{E2272A75-E372-46AF-97E0-41438BF8402C}"/>
          </ac:spMkLst>
        </pc:spChg>
      </pc:sldChg>
      <pc:sldChg chg="addSp modSp mod">
        <pc:chgData name="Narelle Wheaton" userId="6e1b2b30-480e-4f91-806b-6735d5b9e446" providerId="ADAL" clId="{A4D861C1-54D8-4466-8050-B098BC7C8658}" dt="2023-08-03T02:20:23.095" v="21" actId="1076"/>
        <pc:sldMkLst>
          <pc:docMk/>
          <pc:sldMk cId="3392152196" sldId="261"/>
        </pc:sldMkLst>
        <pc:spChg chg="add mod">
          <ac:chgData name="Narelle Wheaton" userId="6e1b2b30-480e-4f91-806b-6735d5b9e446" providerId="ADAL" clId="{A4D861C1-54D8-4466-8050-B098BC7C8658}" dt="2023-08-03T02:20:23.095" v="21" actId="1076"/>
          <ac:spMkLst>
            <pc:docMk/>
            <pc:sldMk cId="3392152196" sldId="261"/>
            <ac:spMk id="2" creationId="{501DCF43-7BA4-18BA-A063-1DFE4ADA3AD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53CCE-EAFA-4269-B197-AA99BEF7CD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A033DC-3E70-490C-8BC9-CE4616B04A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A7D98-68CB-4397-AE42-BD3842AAC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A73BA-E276-45CF-92A5-5803A3D59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C1FFA-8B2F-41A2-8AF8-5CF4CBF44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590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2B494-E33F-4EEF-8FCA-ABF3C9F5F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81FFA1-2A82-42A3-88B2-5B5B9F250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3C888-2505-42B8-A9A6-732F9D89F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F856C-5501-4A46-A365-F6157844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08C3E-D41E-47A0-8C7C-1478BFB1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30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421B0B-304C-4D9E-849C-A6D968601A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EAC19C-057D-4ADA-89C8-B6241C5E41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BA83DB-261C-4B4E-85E4-45E9F26A1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C2872-1673-4451-8528-E0C41578C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D9B18-2C52-4505-9827-4BFB0E3F3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758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CAEF9-DC53-4100-B09F-B15AE22AC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F7295-2FEA-4335-B5CA-1AEF76175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ED33C-9193-48F5-A9E1-95A2E775F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74F32-731B-44C7-8222-4F37BEB0C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349FB-FAA7-472D-830E-527900182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872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B8591-621F-454C-94F2-137BFD2D5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150A9-A16D-4B02-B681-3478A5EB05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9F71A-90CE-414F-9996-62E450162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4CC0F-A4E7-4CA8-9B2B-014FD7DF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57102-1354-463A-BDD8-E6EC1AFCD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828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33748-5C0C-4D36-AAA1-08DC0B912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0AE71-99A0-45E4-8C63-180F589400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6FA08F-43DD-489B-A50C-0C1C7935C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24A226-5669-4116-9752-8FB5AF97C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11BA82-F99A-47C3-840B-1B8F0E0C6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814B7-D112-4883-8380-8EE91ED68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887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12CED-357E-4230-9445-3BE08039B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2EADD-00B5-4F2B-81A9-46B094913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AC5A41-460B-4268-8089-A489A4099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470D0D-7E12-4C80-AF73-19EF9ECA6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0CAAE0-45C5-4BBA-A2C5-456DB590C2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75980C-7266-4142-B648-E22EAD6E1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B0D056-8B81-4760-8FF9-B709E0E2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EA5EC-D715-4F16-B9EC-0546C29BB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393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6FE3A-8AF4-4B5E-BC66-612160729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C6C32D-EC37-4C38-B7FA-5DBA95E07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8442B6-0FCB-49BE-9DD1-0B33C7186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42EA64-2424-4403-A304-BD8AA9279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2793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325FA1-6802-4F52-BD46-0B5350514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5A7CE4-FF4E-471C-A505-29EBA3DE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3D48DE-700D-4CAE-8022-0E32A1B54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3420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E1FD8-E14A-4171-9614-09CD2B35E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90CFF9-2EB3-40CF-B024-DA1399350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6933F-5723-400D-8D0A-19EC41A81A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5767A-C05F-4A85-91F2-A3E6E59E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63F4D-41CE-4C8B-8A26-FB8A8B44A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F98427-6503-4B96-BB61-FB40B740A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407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D6FC4-A6E7-42D4-9C8A-9E5BDC1B5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81A524-70DC-44A9-A4AD-0FBDE67176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6C83C-F92A-49DD-B882-23E6D144F0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B0B77-B80C-4CE7-9BD0-CA0F628DB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C9FC8-771D-426D-9BB4-C4E639412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8E845E-23E4-4C46-BAFF-3359ECB9B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5339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C026CE-C763-4775-8CA5-9BC1117B9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AB6CA-E916-4E4E-BCB8-567F90789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18AC-898B-44EA-B95F-15BE998404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B5582-6497-4131-B9BA-2B8488BB7239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5D60C-B8E5-4C50-8F90-78315FC8A5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BEDEC-05CC-473A-8DBD-4666AE9C8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A7D2E-86D0-4A3B-8E5D-AB2C51703AA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1964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7274"/>
            <a:ext cx="9144000" cy="330345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strength in knowing Jesus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your heart is bowed with care</a:t>
            </a:r>
          </a:p>
          <a:p>
            <a:r>
              <a:rPr lang="en-US" sz="4000" dirty="0">
                <a:solidFill>
                  <a:schemeClr val="bg1"/>
                </a:solidFill>
              </a:rPr>
              <a:t>'Mid the problems that distress you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what joy to feel Him there</a:t>
            </a:r>
          </a:p>
        </p:txBody>
      </p:sp>
    </p:spTree>
    <p:extLst>
      <p:ext uri="{BB962C8B-B14F-4D97-AF65-F5344CB8AC3E}">
        <p14:creationId xmlns:p14="http://schemas.microsoft.com/office/powerpoint/2010/main" val="3213369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2113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promises confiding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mighty love abiding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159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2113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the darkness round you gathers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your path seems hid from sight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then in love is watching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He always leads aright</a:t>
            </a:r>
          </a:p>
        </p:txBody>
      </p:sp>
    </p:spTree>
    <p:extLst>
      <p:ext uri="{BB962C8B-B14F-4D97-AF65-F5344CB8AC3E}">
        <p14:creationId xmlns:p14="http://schemas.microsoft.com/office/powerpoint/2010/main" val="36341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2113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promises confiding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mighty love abiding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5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2080"/>
            <a:ext cx="9144000" cy="33324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peace which passes knowledge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a joy no tongue can tell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When we bring our cares to Jesus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Hear Him whisper All is well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476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268C6A3-B32F-4064-807F-6598125AA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2113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promises confiding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His mighty love abiding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Casting all your care on Him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1DCF43-7BA4-18BA-A063-1DFE4ADA3ADA}"/>
              </a:ext>
            </a:extLst>
          </p:cNvPr>
          <p:cNvSpPr txBox="1"/>
          <p:nvPr/>
        </p:nvSpPr>
        <p:spPr>
          <a:xfrm>
            <a:off x="233680" y="5656217"/>
            <a:ext cx="6096000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CCLI Song # 3920536</a:t>
            </a:r>
          </a:p>
          <a:p>
            <a:r>
              <a:rPr lang="en-US" sz="1100" dirty="0">
                <a:solidFill>
                  <a:schemeClr val="bg1"/>
                </a:solidFill>
              </a:rPr>
              <a:t>Ivy </a:t>
            </a:r>
            <a:r>
              <a:rPr lang="en-US" sz="1100" dirty="0" err="1">
                <a:solidFill>
                  <a:schemeClr val="bg1"/>
                </a:solidFill>
              </a:rPr>
              <a:t>Mawby</a:t>
            </a:r>
            <a:endParaRPr lang="en-US" sz="1100" dirty="0">
              <a:solidFill>
                <a:schemeClr val="bg1"/>
              </a:solidFill>
            </a:endParaRPr>
          </a:p>
          <a:p>
            <a:r>
              <a:rPr lang="en-US" sz="1100" dirty="0">
                <a:solidFill>
                  <a:schemeClr val="bg1"/>
                </a:solidFill>
              </a:rPr>
              <a:t>© Salvationist Publishing &amp; Supplies Ltd. (Admin. by </a:t>
            </a:r>
            <a:r>
              <a:rPr lang="en-US" sz="1100" dirty="0" err="1">
                <a:solidFill>
                  <a:schemeClr val="bg1"/>
                </a:solidFill>
              </a:rPr>
              <a:t>CopyCare</a:t>
            </a:r>
            <a:r>
              <a:rPr lang="en-US" sz="1100" dirty="0">
                <a:solidFill>
                  <a:schemeClr val="bg1"/>
                </a:solidFill>
              </a:rPr>
              <a:t> Pacific Pty. Ltd.)</a:t>
            </a:r>
          </a:p>
          <a:p>
            <a:r>
              <a:rPr lang="en-US" sz="1100" dirty="0">
                <a:solidFill>
                  <a:schemeClr val="bg1"/>
                </a:solidFill>
              </a:rPr>
              <a:t>For use solely with the </a:t>
            </a:r>
            <a:r>
              <a:rPr lang="en-US" sz="1100" dirty="0" err="1">
                <a:solidFill>
                  <a:schemeClr val="bg1"/>
                </a:solidFill>
              </a:rPr>
              <a:t>SongSelect</a:t>
            </a:r>
            <a:r>
              <a:rPr lang="en-US" sz="1100" dirty="0">
                <a:solidFill>
                  <a:schemeClr val="bg1"/>
                </a:solidFill>
              </a:rPr>
              <a:t>® Terms of Use. All rights reserved. www.ccli.com</a:t>
            </a:r>
          </a:p>
          <a:p>
            <a:r>
              <a:rPr lang="en-US" sz="1100" dirty="0">
                <a:solidFill>
                  <a:schemeClr val="bg1"/>
                </a:solidFill>
              </a:rPr>
              <a:t>CCLI </a:t>
            </a:r>
            <a:r>
              <a:rPr lang="en-US" sz="1100" dirty="0" err="1">
                <a:solidFill>
                  <a:schemeClr val="bg1"/>
                </a:solidFill>
              </a:rPr>
              <a:t>Licence</a:t>
            </a:r>
            <a:r>
              <a:rPr lang="en-US" sz="1100" dirty="0">
                <a:solidFill>
                  <a:schemeClr val="bg1"/>
                </a:solidFill>
              </a:rPr>
              <a:t> #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52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212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2022-06-27T07:33:36Z</dcterms:created>
  <dcterms:modified xsi:type="dcterms:W3CDTF">2023-08-03T02:20:23Z</dcterms:modified>
</cp:coreProperties>
</file>